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A464A-8750-ABD7-93B0-8DD3AD34C06D}" v="565" dt="2022-12-16T23:20:28.675"/>
    <p1510:client id="{C473BB6A-D0EE-4410-92F9-7A62133D438D}" v="838" dt="2022-12-16T23:17:11.4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an Parra Contreras" userId="af562b01-0ccf-4408-ab11-77af7cebd2a8" providerId="ADAL" clId="{C473BB6A-D0EE-4410-92F9-7A62133D438D}"/>
    <pc:docChg chg="custSel addSld modSld">
      <pc:chgData name="Sebastian Parra Contreras" userId="af562b01-0ccf-4408-ab11-77af7cebd2a8" providerId="ADAL" clId="{C473BB6A-D0EE-4410-92F9-7A62133D438D}" dt="2022-12-16T23:17:11.493" v="937" actId="207"/>
      <pc:docMkLst>
        <pc:docMk/>
      </pc:docMkLst>
      <pc:sldChg chg="addSp modSp mod">
        <pc:chgData name="Sebastian Parra Contreras" userId="af562b01-0ccf-4408-ab11-77af7cebd2a8" providerId="ADAL" clId="{C473BB6A-D0EE-4410-92F9-7A62133D438D}" dt="2022-12-16T23:01:57.117" v="729" actId="1076"/>
        <pc:sldMkLst>
          <pc:docMk/>
          <pc:sldMk cId="257144169" sldId="256"/>
        </pc:sldMkLst>
        <pc:spChg chg="mod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257144169" sldId="256"/>
            <ac:spMk id="2" creationId="{2BBE76A6-1478-74B7-12B4-840763C3FF98}"/>
          </ac:spMkLst>
        </pc:spChg>
        <pc:spChg chg="mod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257144169" sldId="256"/>
            <ac:spMk id="3" creationId="{B9A953D7-EA70-11F6-B544-97EC7D163CF5}"/>
          </ac:spMkLst>
        </pc:spChg>
        <pc:spChg chg="add mod">
          <ac:chgData name="Sebastian Parra Contreras" userId="af562b01-0ccf-4408-ab11-77af7cebd2a8" providerId="ADAL" clId="{C473BB6A-D0EE-4410-92F9-7A62133D438D}" dt="2022-12-16T23:01:57.117" v="729" actId="1076"/>
          <ac:spMkLst>
            <pc:docMk/>
            <pc:sldMk cId="257144169" sldId="256"/>
            <ac:spMk id="4" creationId="{FA0F7AAD-C5CF-4C5B-E480-0B7DC85F07CB}"/>
          </ac:spMkLst>
        </pc:spChg>
      </pc:sldChg>
      <pc:sldChg chg="addSp delSp modSp new mod setBg delDesignElem">
        <pc:chgData name="Sebastian Parra Contreras" userId="af562b01-0ccf-4408-ab11-77af7cebd2a8" providerId="ADAL" clId="{C473BB6A-D0EE-4410-92F9-7A62133D438D}" dt="2022-12-16T23:08:36.142" v="931" actId="20577"/>
        <pc:sldMkLst>
          <pc:docMk/>
          <pc:sldMk cId="3547972860" sldId="257"/>
        </pc:sldMkLst>
        <pc:spChg chg="mod ord">
          <ac:chgData name="Sebastian Parra Contreras" userId="af562b01-0ccf-4408-ab11-77af7cebd2a8" providerId="ADAL" clId="{C473BB6A-D0EE-4410-92F9-7A62133D438D}" dt="2022-12-16T22:55:54.060" v="487" actId="26606"/>
          <ac:spMkLst>
            <pc:docMk/>
            <pc:sldMk cId="3547972860" sldId="257"/>
            <ac:spMk id="2" creationId="{2510A828-2CB2-3AE5-BD47-AB22BE8F6C1E}"/>
          </ac:spMkLst>
        </pc:spChg>
        <pc:spChg chg="del">
          <ac:chgData name="Sebastian Parra Contreras" userId="af562b01-0ccf-4408-ab11-77af7cebd2a8" providerId="ADAL" clId="{C473BB6A-D0EE-4410-92F9-7A62133D438D}" dt="2022-12-16T22:26:37.892" v="1" actId="22"/>
          <ac:spMkLst>
            <pc:docMk/>
            <pc:sldMk cId="3547972860" sldId="257"/>
            <ac:spMk id="3" creationId="{D280E37F-D26A-EA8C-1ECE-0490D1D70E50}"/>
          </ac:spMkLst>
        </pc:spChg>
        <pc:spChg chg="add mod ord">
          <ac:chgData name="Sebastian Parra Contreras" userId="af562b01-0ccf-4408-ab11-77af7cebd2a8" providerId="ADAL" clId="{C473BB6A-D0EE-4410-92F9-7A62133D438D}" dt="2022-12-16T23:08:36.142" v="931" actId="20577"/>
          <ac:spMkLst>
            <pc:docMk/>
            <pc:sldMk cId="3547972860" sldId="257"/>
            <ac:spMk id="11" creationId="{D36CDBD8-037D-1538-AB49-60A586F816DF}"/>
          </ac:spMkLst>
        </pc:spChg>
        <pc:spChg chg="add del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3547972860" sldId="257"/>
            <ac:spMk id="14" creationId="{63F5877B-98C7-49DD-83AB-0F6F57CB6543}"/>
          </ac:spMkLst>
        </pc:spChg>
        <pc:spChg chg="add del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3547972860" sldId="257"/>
            <ac:spMk id="16" creationId="{4EA91930-66BC-4C41-B4F5-C31EB216F64B}"/>
          </ac:spMkLst>
        </pc:spChg>
        <pc:spChg chg="add">
          <ac:chgData name="Sebastian Parra Contreras" userId="af562b01-0ccf-4408-ab11-77af7cebd2a8" providerId="ADAL" clId="{C473BB6A-D0EE-4410-92F9-7A62133D438D}" dt="2022-12-16T22:55:54.060" v="487" actId="26606"/>
          <ac:spMkLst>
            <pc:docMk/>
            <pc:sldMk cId="3547972860" sldId="257"/>
            <ac:spMk id="17" creationId="{91C2E9EE-3C5D-42FA-97CE-23FCED7F96AD}"/>
          </ac:spMkLst>
        </pc:spChg>
        <pc:spChg chg="add del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3547972860" sldId="257"/>
            <ac:spMk id="18" creationId="{6313CF8F-B436-401E-9575-DE0F8E8B5B17}"/>
          </ac:spMkLst>
        </pc:spChg>
        <pc:spChg chg="add">
          <ac:chgData name="Sebastian Parra Contreras" userId="af562b01-0ccf-4408-ab11-77af7cebd2a8" providerId="ADAL" clId="{C473BB6A-D0EE-4410-92F9-7A62133D438D}" dt="2022-12-16T22:55:54.060" v="487" actId="26606"/>
          <ac:spMkLst>
            <pc:docMk/>
            <pc:sldMk cId="3547972860" sldId="257"/>
            <ac:spMk id="19" creationId="{7966ACC4-59CA-4B13-BC18-943A89C0F1BD}"/>
          </ac:spMkLst>
        </pc:spChg>
        <pc:spChg chg="add del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3547972860" sldId="257"/>
            <ac:spMk id="20" creationId="{2A38CFE9-C30A-4551-ACCB-D5808FBC39CD}"/>
          </ac:spMkLst>
        </pc:spChg>
        <pc:spChg chg="add del">
          <ac:chgData name="Sebastian Parra Contreras" userId="af562b01-0ccf-4408-ab11-77af7cebd2a8" providerId="ADAL" clId="{C473BB6A-D0EE-4410-92F9-7A62133D438D}" dt="2022-12-16T22:46:22.955" v="97"/>
          <ac:spMkLst>
            <pc:docMk/>
            <pc:sldMk cId="3547972860" sldId="257"/>
            <ac:spMk id="22" creationId="{67EF550F-47CE-4FB2-9DAC-12AD835C833D}"/>
          </ac:spMkLst>
        </pc:spChg>
        <pc:grpChg chg="add">
          <ac:chgData name="Sebastian Parra Contreras" userId="af562b01-0ccf-4408-ab11-77af7cebd2a8" providerId="ADAL" clId="{C473BB6A-D0EE-4410-92F9-7A62133D438D}" dt="2022-12-16T22:55:54.060" v="487" actId="26606"/>
          <ac:grpSpMkLst>
            <pc:docMk/>
            <pc:sldMk cId="3547972860" sldId="257"/>
            <ac:grpSpMk id="21" creationId="{EBE60F89-E3C0-48E7-9517-9B9530748BFA}"/>
          </ac:grpSpMkLst>
        </pc:grpChg>
        <pc:picChg chg="add mod ord">
          <ac:chgData name="Sebastian Parra Contreras" userId="af562b01-0ccf-4408-ab11-77af7cebd2a8" providerId="ADAL" clId="{C473BB6A-D0EE-4410-92F9-7A62133D438D}" dt="2022-12-16T22:55:54.060" v="487" actId="26606"/>
          <ac:picMkLst>
            <pc:docMk/>
            <pc:sldMk cId="3547972860" sldId="257"/>
            <ac:picMk id="5" creationId="{7BADA01D-BA97-AD9E-9304-FD23EB63D6AC}"/>
          </ac:picMkLst>
        </pc:picChg>
        <pc:picChg chg="add mod">
          <ac:chgData name="Sebastian Parra Contreras" userId="af562b01-0ccf-4408-ab11-77af7cebd2a8" providerId="ADAL" clId="{C473BB6A-D0EE-4410-92F9-7A62133D438D}" dt="2022-12-16T22:55:54.060" v="487" actId="26606"/>
          <ac:picMkLst>
            <pc:docMk/>
            <pc:sldMk cId="3547972860" sldId="257"/>
            <ac:picMk id="7" creationId="{BAAC80A4-83A4-ED07-8F57-5EC87811BC4D}"/>
          </ac:picMkLst>
        </pc:picChg>
        <pc:picChg chg="add mod">
          <ac:chgData name="Sebastian Parra Contreras" userId="af562b01-0ccf-4408-ab11-77af7cebd2a8" providerId="ADAL" clId="{C473BB6A-D0EE-4410-92F9-7A62133D438D}" dt="2022-12-16T22:55:54.060" v="487" actId="26606"/>
          <ac:picMkLst>
            <pc:docMk/>
            <pc:sldMk cId="3547972860" sldId="257"/>
            <ac:picMk id="9" creationId="{607C7614-3AFF-99BE-9C11-BB52657E5A3F}"/>
          </ac:picMkLst>
        </pc:picChg>
        <pc:picChg chg="add mod ord">
          <ac:chgData name="Sebastian Parra Contreras" userId="af562b01-0ccf-4408-ab11-77af7cebd2a8" providerId="ADAL" clId="{C473BB6A-D0EE-4410-92F9-7A62133D438D}" dt="2022-12-16T22:55:54.060" v="487" actId="26606"/>
          <ac:picMkLst>
            <pc:docMk/>
            <pc:sldMk cId="3547972860" sldId="257"/>
            <ac:picMk id="12" creationId="{44CF03E5-11A9-273D-3FC6-766FC7935B88}"/>
          </ac:picMkLst>
        </pc:picChg>
      </pc:sldChg>
      <pc:sldChg chg="addSp delSp modSp new mod setBg setClrOvrMap">
        <pc:chgData name="Sebastian Parra Contreras" userId="af562b01-0ccf-4408-ab11-77af7cebd2a8" providerId="ADAL" clId="{C473BB6A-D0EE-4410-92F9-7A62133D438D}" dt="2022-12-16T23:17:11.493" v="937" actId="207"/>
        <pc:sldMkLst>
          <pc:docMk/>
          <pc:sldMk cId="779500142" sldId="259"/>
        </pc:sldMkLst>
        <pc:spChg chg="mod">
          <ac:chgData name="Sebastian Parra Contreras" userId="af562b01-0ccf-4408-ab11-77af7cebd2a8" providerId="ADAL" clId="{C473BB6A-D0EE-4410-92F9-7A62133D438D}" dt="2022-12-16T22:59:20.638" v="692" actId="20577"/>
          <ac:spMkLst>
            <pc:docMk/>
            <pc:sldMk cId="779500142" sldId="259"/>
            <ac:spMk id="2" creationId="{7995B082-8D7B-4FFE-F478-E0565DF67830}"/>
          </ac:spMkLst>
        </pc:spChg>
        <pc:spChg chg="del">
          <ac:chgData name="Sebastian Parra Contreras" userId="af562b01-0ccf-4408-ab11-77af7cebd2a8" providerId="ADAL" clId="{C473BB6A-D0EE-4410-92F9-7A62133D438D}" dt="2022-12-16T22:46:31.812" v="99" actId="22"/>
          <ac:spMkLst>
            <pc:docMk/>
            <pc:sldMk cId="779500142" sldId="259"/>
            <ac:spMk id="3" creationId="{80F8240B-8E8A-D05F-CBC9-DC0A6B669890}"/>
          </ac:spMkLst>
        </pc:spChg>
        <pc:spChg chg="add mod">
          <ac:chgData name="Sebastian Parra Contreras" userId="af562b01-0ccf-4408-ab11-77af7cebd2a8" providerId="ADAL" clId="{C473BB6A-D0EE-4410-92F9-7A62133D438D}" dt="2022-12-16T23:17:11.493" v="937" actId="207"/>
          <ac:spMkLst>
            <pc:docMk/>
            <pc:sldMk cId="779500142" sldId="259"/>
            <ac:spMk id="9" creationId="{F8BB5130-868A-5787-3E92-57AE83733901}"/>
          </ac:spMkLst>
        </pc:spChg>
        <pc:spChg chg="add">
          <ac:chgData name="Sebastian Parra Contreras" userId="af562b01-0ccf-4408-ab11-77af7cebd2a8" providerId="ADAL" clId="{C473BB6A-D0EE-4410-92F9-7A62133D438D}" dt="2022-12-16T22:46:35.064" v="100" actId="26606"/>
          <ac:spMkLst>
            <pc:docMk/>
            <pc:sldMk cId="779500142" sldId="259"/>
            <ac:spMk id="12" creationId="{124D9F5B-C72B-41EE-97C2-D3600B62717D}"/>
          </ac:spMkLst>
        </pc:spChg>
        <pc:grpChg chg="add">
          <ac:chgData name="Sebastian Parra Contreras" userId="af562b01-0ccf-4408-ab11-77af7cebd2a8" providerId="ADAL" clId="{C473BB6A-D0EE-4410-92F9-7A62133D438D}" dt="2022-12-16T22:46:35.064" v="100" actId="26606"/>
          <ac:grpSpMkLst>
            <pc:docMk/>
            <pc:sldMk cId="779500142" sldId="259"/>
            <ac:grpSpMk id="14" creationId="{0180A64C-1862-4B1B-8953-FA96DEE4C44F}"/>
          </ac:grpSpMkLst>
        </pc:grpChg>
        <pc:picChg chg="add del mod ord">
          <ac:chgData name="Sebastian Parra Contreras" userId="af562b01-0ccf-4408-ab11-77af7cebd2a8" providerId="ADAL" clId="{C473BB6A-D0EE-4410-92F9-7A62133D438D}" dt="2022-12-16T23:16:33.412" v="932" actId="478"/>
          <ac:picMkLst>
            <pc:docMk/>
            <pc:sldMk cId="779500142" sldId="259"/>
            <ac:picMk id="5" creationId="{6CD14A16-EEBF-2760-4DBA-FA59F2F47E9C}"/>
          </ac:picMkLst>
        </pc:picChg>
        <pc:picChg chg="add mod">
          <ac:chgData name="Sebastian Parra Contreras" userId="af562b01-0ccf-4408-ab11-77af7cebd2a8" providerId="ADAL" clId="{C473BB6A-D0EE-4410-92F9-7A62133D438D}" dt="2022-12-16T23:16:41.675" v="936" actId="1076"/>
          <ac:picMkLst>
            <pc:docMk/>
            <pc:sldMk cId="779500142" sldId="259"/>
            <ac:picMk id="7" creationId="{23B0AD53-2879-BC3A-6689-BBFCBD1A9452}"/>
          </ac:picMkLst>
        </pc:picChg>
      </pc:sldChg>
      <pc:sldChg chg="addSp delSp modSp new mod setBg">
        <pc:chgData name="Sebastian Parra Contreras" userId="af562b01-0ccf-4408-ab11-77af7cebd2a8" providerId="ADAL" clId="{C473BB6A-D0EE-4410-92F9-7A62133D438D}" dt="2022-12-16T23:07:18.790" v="909" actId="790"/>
        <pc:sldMkLst>
          <pc:docMk/>
          <pc:sldMk cId="2261870432" sldId="260"/>
        </pc:sldMkLst>
        <pc:spChg chg="mod">
          <ac:chgData name="Sebastian Parra Contreras" userId="af562b01-0ccf-4408-ab11-77af7cebd2a8" providerId="ADAL" clId="{C473BB6A-D0EE-4410-92F9-7A62133D438D}" dt="2022-12-16T23:05:18.466" v="759" actId="26606"/>
          <ac:spMkLst>
            <pc:docMk/>
            <pc:sldMk cId="2261870432" sldId="260"/>
            <ac:spMk id="2" creationId="{5C395731-F201-6F75-9A9D-C254FFA5F994}"/>
          </ac:spMkLst>
        </pc:spChg>
        <pc:spChg chg="del">
          <ac:chgData name="Sebastian Parra Contreras" userId="af562b01-0ccf-4408-ab11-77af7cebd2a8" providerId="ADAL" clId="{C473BB6A-D0EE-4410-92F9-7A62133D438D}" dt="2022-12-16T23:04:37.189" v="752"/>
          <ac:spMkLst>
            <pc:docMk/>
            <pc:sldMk cId="2261870432" sldId="260"/>
            <ac:spMk id="3" creationId="{F8651F04-650A-2ED4-4FDD-F5C7F3B65A41}"/>
          </ac:spMkLst>
        </pc:spChg>
        <pc:spChg chg="add mod">
          <ac:chgData name="Sebastian Parra Contreras" userId="af562b01-0ccf-4408-ab11-77af7cebd2a8" providerId="ADAL" clId="{C473BB6A-D0EE-4410-92F9-7A62133D438D}" dt="2022-12-16T23:07:03.262" v="904" actId="20577"/>
          <ac:spMkLst>
            <pc:docMk/>
            <pc:sldMk cId="2261870432" sldId="260"/>
            <ac:spMk id="8" creationId="{79DB0E89-C7B6-7D53-453F-5DB2EEFD4D92}"/>
          </ac:spMkLst>
        </pc:spChg>
        <pc:spChg chg="add mod">
          <ac:chgData name="Sebastian Parra Contreras" userId="af562b01-0ccf-4408-ab11-77af7cebd2a8" providerId="ADAL" clId="{C473BB6A-D0EE-4410-92F9-7A62133D438D}" dt="2022-12-16T23:06:43.202" v="885" actId="20577"/>
          <ac:spMkLst>
            <pc:docMk/>
            <pc:sldMk cId="2261870432" sldId="260"/>
            <ac:spMk id="9" creationId="{04CE09A0-CFC3-D198-223D-1540832D8BA2}"/>
          </ac:spMkLst>
        </pc:spChg>
        <pc:spChg chg="add mod">
          <ac:chgData name="Sebastian Parra Contreras" userId="af562b01-0ccf-4408-ab11-77af7cebd2a8" providerId="ADAL" clId="{C473BB6A-D0EE-4410-92F9-7A62133D438D}" dt="2022-12-16T23:07:18.790" v="909" actId="790"/>
          <ac:spMkLst>
            <pc:docMk/>
            <pc:sldMk cId="2261870432" sldId="260"/>
            <ac:spMk id="11" creationId="{5709F5AF-B667-2574-37CF-9EA0BB92286D}"/>
          </ac:spMkLst>
        </pc:spChg>
        <pc:spChg chg="add">
          <ac:chgData name="Sebastian Parra Contreras" userId="af562b01-0ccf-4408-ab11-77af7cebd2a8" providerId="ADAL" clId="{C473BB6A-D0EE-4410-92F9-7A62133D438D}" dt="2022-12-16T23:05:18.466" v="759" actId="26606"/>
          <ac:spMkLst>
            <pc:docMk/>
            <pc:sldMk cId="2261870432" sldId="260"/>
            <ac:spMk id="14" creationId="{7A28F9FA-001D-46A8-B6F7-6BFCAC0FE2F2}"/>
          </ac:spMkLst>
        </pc:spChg>
        <pc:spChg chg="add">
          <ac:chgData name="Sebastian Parra Contreras" userId="af562b01-0ccf-4408-ab11-77af7cebd2a8" providerId="ADAL" clId="{C473BB6A-D0EE-4410-92F9-7A62133D438D}" dt="2022-12-16T23:05:18.466" v="759" actId="26606"/>
          <ac:spMkLst>
            <pc:docMk/>
            <pc:sldMk cId="2261870432" sldId="260"/>
            <ac:spMk id="16" creationId="{32774950-F64B-46DD-AC7B-CB975A2E4274}"/>
          </ac:spMkLst>
        </pc:spChg>
        <pc:spChg chg="add">
          <ac:chgData name="Sebastian Parra Contreras" userId="af562b01-0ccf-4408-ab11-77af7cebd2a8" providerId="ADAL" clId="{C473BB6A-D0EE-4410-92F9-7A62133D438D}" dt="2022-12-16T23:05:18.466" v="759" actId="26606"/>
          <ac:spMkLst>
            <pc:docMk/>
            <pc:sldMk cId="2261870432" sldId="260"/>
            <ac:spMk id="18" creationId="{F76A1CB3-C3F1-4C53-941A-BEDE28760C28}"/>
          </ac:spMkLst>
        </pc:spChg>
        <pc:spChg chg="add">
          <ac:chgData name="Sebastian Parra Contreras" userId="af562b01-0ccf-4408-ab11-77af7cebd2a8" providerId="ADAL" clId="{C473BB6A-D0EE-4410-92F9-7A62133D438D}" dt="2022-12-16T23:05:18.466" v="759" actId="26606"/>
          <ac:spMkLst>
            <pc:docMk/>
            <pc:sldMk cId="2261870432" sldId="260"/>
            <ac:spMk id="20" creationId="{73FAB7C4-5BC0-4768-992A-C9828A1AD61A}"/>
          </ac:spMkLst>
        </pc:spChg>
        <pc:grpChg chg="add">
          <ac:chgData name="Sebastian Parra Contreras" userId="af562b01-0ccf-4408-ab11-77af7cebd2a8" providerId="ADAL" clId="{C473BB6A-D0EE-4410-92F9-7A62133D438D}" dt="2022-12-16T23:05:18.466" v="759" actId="26606"/>
          <ac:grpSpMkLst>
            <pc:docMk/>
            <pc:sldMk cId="2261870432" sldId="260"/>
            <ac:grpSpMk id="22" creationId="{3E335F77-E2E4-45C8-9F67-0D5CE3A8BD8D}"/>
          </ac:grpSpMkLst>
        </pc:grpChg>
        <pc:picChg chg="add mod ord">
          <ac:chgData name="Sebastian Parra Contreras" userId="af562b01-0ccf-4408-ab11-77af7cebd2a8" providerId="ADAL" clId="{C473BB6A-D0EE-4410-92F9-7A62133D438D}" dt="2022-12-16T23:05:18.466" v="759" actId="26606"/>
          <ac:picMkLst>
            <pc:docMk/>
            <pc:sldMk cId="2261870432" sldId="260"/>
            <ac:picMk id="5" creationId="{C05FA092-C49E-0C2E-D134-55B40F58F59A}"/>
          </ac:picMkLst>
        </pc:picChg>
        <pc:picChg chg="add mod">
          <ac:chgData name="Sebastian Parra Contreras" userId="af562b01-0ccf-4408-ab11-77af7cebd2a8" providerId="ADAL" clId="{C473BB6A-D0EE-4410-92F9-7A62133D438D}" dt="2022-12-16T23:05:18.466" v="759" actId="26606"/>
          <ac:picMkLst>
            <pc:docMk/>
            <pc:sldMk cId="2261870432" sldId="260"/>
            <ac:picMk id="7" creationId="{CFCE571E-B637-62D2-6934-E836730FA400}"/>
          </ac:picMkLst>
        </pc:picChg>
      </pc:sldChg>
    </pc:docChg>
  </pc:docChgLst>
  <pc:docChgLst>
    <pc:chgData name="Usuario invitado" userId="S::urn:spo:anon#85884375ecfd7589e96d2a43cddd1a32129fc6c8255c32e56827f511cc70e068::" providerId="AD" clId="Web-{1BBA464A-8750-ABD7-93B0-8DD3AD34C06D}"/>
    <pc:docChg chg="addSld delSld modSld sldOrd">
      <pc:chgData name="Usuario invitado" userId="S::urn:spo:anon#85884375ecfd7589e96d2a43cddd1a32129fc6c8255c32e56827f511cc70e068::" providerId="AD" clId="Web-{1BBA464A-8750-ABD7-93B0-8DD3AD34C06D}" dt="2022-12-16T23:20:28.675" v="295" actId="1076"/>
      <pc:docMkLst>
        <pc:docMk/>
      </pc:docMkLst>
      <pc:sldChg chg="addSp modSp">
        <pc:chgData name="Usuario invitado" userId="S::urn:spo:anon#85884375ecfd7589e96d2a43cddd1a32129fc6c8255c32e56827f511cc70e068::" providerId="AD" clId="Web-{1BBA464A-8750-ABD7-93B0-8DD3AD34C06D}" dt="2022-12-16T23:08:29.414" v="275" actId="1076"/>
        <pc:sldMkLst>
          <pc:docMk/>
          <pc:sldMk cId="257144169" sldId="256"/>
        </pc:sldMkLst>
        <pc:picChg chg="add mod">
          <ac:chgData name="Usuario invitado" userId="S::urn:spo:anon#85884375ecfd7589e96d2a43cddd1a32129fc6c8255c32e56827f511cc70e068::" providerId="AD" clId="Web-{1BBA464A-8750-ABD7-93B0-8DD3AD34C06D}" dt="2022-12-16T23:08:29.414" v="275" actId="1076"/>
          <ac:picMkLst>
            <pc:docMk/>
            <pc:sldMk cId="257144169" sldId="256"/>
            <ac:picMk id="5" creationId="{06B2EC27-A1AD-9EF7-104A-0AC084829F9E}"/>
          </ac:picMkLst>
        </pc:picChg>
      </pc:sldChg>
      <pc:sldChg chg="addSp delSp modSp new del ord">
        <pc:chgData name="Usuario invitado" userId="S::urn:spo:anon#85884375ecfd7589e96d2a43cddd1a32129fc6c8255c32e56827f511cc70e068::" providerId="AD" clId="Web-{1BBA464A-8750-ABD7-93B0-8DD3AD34C06D}" dt="2022-12-16T23:09:07.384" v="283"/>
        <pc:sldMkLst>
          <pc:docMk/>
          <pc:sldMk cId="3997540173" sldId="258"/>
        </pc:sldMkLst>
        <pc:spChg chg="add mod">
          <ac:chgData name="Usuario invitado" userId="S::urn:spo:anon#85884375ecfd7589e96d2a43cddd1a32129fc6c8255c32e56827f511cc70e068::" providerId="AD" clId="Web-{1BBA464A-8750-ABD7-93B0-8DD3AD34C06D}" dt="2022-12-16T22:59:49.678" v="36"/>
          <ac:spMkLst>
            <pc:docMk/>
            <pc:sldMk cId="3997540173" sldId="258"/>
            <ac:spMk id="2" creationId="{03A965F2-ED76-0360-54BA-B5E5A01EE0DC}"/>
          </ac:spMkLst>
        </pc:spChg>
        <pc:spChg chg="del">
          <ac:chgData name="Usuario invitado" userId="S::urn:spo:anon#85884375ecfd7589e96d2a43cddd1a32129fc6c8255c32e56827f511cc70e068::" providerId="AD" clId="Web-{1BBA464A-8750-ABD7-93B0-8DD3AD34C06D}" dt="2022-12-16T22:28:36.706" v="1"/>
          <ac:spMkLst>
            <pc:docMk/>
            <pc:sldMk cId="3997540173" sldId="258"/>
            <ac:spMk id="2" creationId="{5A6BD620-8ECA-5BDA-E000-1480C3D96B94}"/>
          </ac:spMkLst>
        </pc:spChg>
        <pc:spChg chg="del">
          <ac:chgData name="Usuario invitado" userId="S::urn:spo:anon#85884375ecfd7589e96d2a43cddd1a32129fc6c8255c32e56827f511cc70e068::" providerId="AD" clId="Web-{1BBA464A-8750-ABD7-93B0-8DD3AD34C06D}" dt="2022-12-16T22:28:40.347" v="2"/>
          <ac:spMkLst>
            <pc:docMk/>
            <pc:sldMk cId="3997540173" sldId="258"/>
            <ac:spMk id="3" creationId="{0331B4D9-7383-F5D0-07E3-16349CF53F7A}"/>
          </ac:spMkLst>
        </pc:spChg>
        <pc:spChg chg="add mod">
          <ac:chgData name="Usuario invitado" userId="S::urn:spo:anon#85884375ecfd7589e96d2a43cddd1a32129fc6c8255c32e56827f511cc70e068::" providerId="AD" clId="Web-{1BBA464A-8750-ABD7-93B0-8DD3AD34C06D}" dt="2022-12-16T23:07:13.240" v="273" actId="20577"/>
          <ac:spMkLst>
            <pc:docMk/>
            <pc:sldMk cId="3997540173" sldId="258"/>
            <ac:spMk id="3" creationId="{8938C615-8385-40EE-2FB2-6F625877867B}"/>
          </ac:spMkLst>
        </pc:spChg>
        <pc:picChg chg="add del mod">
          <ac:chgData name="Usuario invitado" userId="S::urn:spo:anon#85884375ecfd7589e96d2a43cddd1a32129fc6c8255c32e56827f511cc70e068::" providerId="AD" clId="Web-{1BBA464A-8750-ABD7-93B0-8DD3AD34C06D}" dt="2022-12-16T22:58:00.628" v="6"/>
          <ac:picMkLst>
            <pc:docMk/>
            <pc:sldMk cId="3997540173" sldId="258"/>
            <ac:picMk id="4" creationId="{27522B0B-4D49-5405-2A57-FDBE4FE1286A}"/>
          </ac:picMkLst>
        </pc:picChg>
      </pc:sldChg>
      <pc:sldChg chg="modSp">
        <pc:chgData name="Usuario invitado" userId="S::urn:spo:anon#85884375ecfd7589e96d2a43cddd1a32129fc6c8255c32e56827f511cc70e068::" providerId="AD" clId="Web-{1BBA464A-8750-ABD7-93B0-8DD3AD34C06D}" dt="2022-12-16T23:15:41.522" v="289" actId="20577"/>
        <pc:sldMkLst>
          <pc:docMk/>
          <pc:sldMk cId="779500142" sldId="259"/>
        </pc:sldMkLst>
        <pc:spChg chg="mod">
          <ac:chgData name="Usuario invitado" userId="S::urn:spo:anon#85884375ecfd7589e96d2a43cddd1a32129fc6c8255c32e56827f511cc70e068::" providerId="AD" clId="Web-{1BBA464A-8750-ABD7-93B0-8DD3AD34C06D}" dt="2022-12-16T23:15:41.522" v="289" actId="20577"/>
          <ac:spMkLst>
            <pc:docMk/>
            <pc:sldMk cId="779500142" sldId="259"/>
            <ac:spMk id="9" creationId="{F8BB5130-868A-5787-3E92-57AE83733901}"/>
          </ac:spMkLst>
        </pc:spChg>
      </pc:sldChg>
      <pc:sldChg chg="addSp modSp">
        <pc:chgData name="Usuario invitado" userId="S::urn:spo:anon#85884375ecfd7589e96d2a43cddd1a32129fc6c8255c32e56827f511cc70e068::" providerId="AD" clId="Web-{1BBA464A-8750-ABD7-93B0-8DD3AD34C06D}" dt="2022-12-16T23:20:28.675" v="295" actId="1076"/>
        <pc:sldMkLst>
          <pc:docMk/>
          <pc:sldMk cId="2261870432" sldId="260"/>
        </pc:sldMkLst>
        <pc:spChg chg="mod">
          <ac:chgData name="Usuario invitado" userId="S::urn:spo:anon#85884375ecfd7589e96d2a43cddd1a32129fc6c8255c32e56827f511cc70e068::" providerId="AD" clId="Web-{1BBA464A-8750-ABD7-93B0-8DD3AD34C06D}" dt="2022-12-16T23:11:50.608" v="286" actId="20577"/>
          <ac:spMkLst>
            <pc:docMk/>
            <pc:sldMk cId="2261870432" sldId="260"/>
            <ac:spMk id="11" creationId="{5709F5AF-B667-2574-37CF-9EA0BB92286D}"/>
          </ac:spMkLst>
        </pc:spChg>
        <pc:picChg chg="add mod">
          <ac:chgData name="Usuario invitado" userId="S::urn:spo:anon#85884375ecfd7589e96d2a43cddd1a32129fc6c8255c32e56827f511cc70e068::" providerId="AD" clId="Web-{1BBA464A-8750-ABD7-93B0-8DD3AD34C06D}" dt="2022-12-16T23:20:28.675" v="295" actId="1076"/>
          <ac:picMkLst>
            <pc:docMk/>
            <pc:sldMk cId="2261870432" sldId="260"/>
            <ac:picMk id="3" creationId="{387C0DC4-B2ED-73CE-C4AF-C8D1539142F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97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54715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6300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9868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4006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8186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77427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644695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6226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79703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2403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343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87574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5757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77491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3673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8280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E0552AB-C416-447B-B92E-92BC9091ECFD}" type="datetimeFigureOut">
              <a:rPr lang="es-CL" smtClean="0"/>
              <a:t>16-12-2022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FD76E8D-6793-4CE7-A335-5CA7A83F64F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56096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mpVis" TargetMode="External"/><Relationship Id="rId2" Type="http://schemas.openxmlformats.org/officeDocument/2006/relationships/hyperlink" Target="https://stability.ai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laion.ai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BE76A6-1478-74B7-12B4-840763C3FF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err="1"/>
              <a:t>Stable</a:t>
            </a:r>
            <a:r>
              <a:rPr lang="es-CL"/>
              <a:t> </a:t>
            </a:r>
            <a:r>
              <a:rPr lang="es-CL" err="1"/>
              <a:t>Diffusion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A953D7-EA70-11F6-B544-97EC7D163C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L"/>
              <a:t>Generación de imágenes con Inteligencia artificial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A0F7AAD-C5CF-4C5B-E480-0B7DC85F07CB}"/>
              </a:ext>
            </a:extLst>
          </p:cNvPr>
          <p:cNvSpPr txBox="1"/>
          <p:nvPr/>
        </p:nvSpPr>
        <p:spPr>
          <a:xfrm>
            <a:off x="8685212" y="5323487"/>
            <a:ext cx="2822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/>
              <a:t>Roberto Araos</a:t>
            </a:r>
          </a:p>
          <a:p>
            <a:r>
              <a:rPr lang="es-CL"/>
              <a:t>Sebastian Parra</a:t>
            </a: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06B2EC27-A1AD-9EF7-104A-0AC084829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12" y="2009775"/>
            <a:ext cx="90487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4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24D9F5B-C72B-41EE-97C2-D3600B627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95B082-8D7B-4FFE-F478-E0565DF67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es-CL" sz="3200">
                <a:solidFill>
                  <a:srgbClr val="FFFFFF"/>
                </a:solidFill>
              </a:rPr>
              <a:t>¿Qué es </a:t>
            </a:r>
            <a:r>
              <a:rPr lang="es-CL" sz="3200" err="1">
                <a:solidFill>
                  <a:srgbClr val="FFFFFF"/>
                </a:solidFill>
              </a:rPr>
              <a:t>Stable</a:t>
            </a:r>
            <a:r>
              <a:rPr lang="es-CL" sz="3200">
                <a:solidFill>
                  <a:srgbClr val="FFFFFF"/>
                </a:solidFill>
              </a:rPr>
              <a:t> </a:t>
            </a:r>
            <a:r>
              <a:rPr lang="es-CL" sz="3200" err="1">
                <a:solidFill>
                  <a:srgbClr val="FFFFFF"/>
                </a:solidFill>
              </a:rPr>
              <a:t>Diffusion</a:t>
            </a:r>
            <a:r>
              <a:rPr lang="es-CL" sz="320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BB5130-868A-5787-3E92-57AE83733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85800"/>
            <a:ext cx="4819653" cy="361526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0F496F"/>
                </a:solidFill>
              </a:rPr>
              <a:t>El </a:t>
            </a:r>
            <a:r>
              <a:rPr lang="en-US" sz="1800" err="1">
                <a:solidFill>
                  <a:srgbClr val="0F496F"/>
                </a:solidFill>
              </a:rPr>
              <a:t>modelo</a:t>
            </a:r>
            <a:r>
              <a:rPr lang="en-US" sz="1800">
                <a:solidFill>
                  <a:srgbClr val="0F496F"/>
                </a:solidFill>
              </a:rPr>
              <a:t> de Machine Learning </a:t>
            </a:r>
            <a:r>
              <a:rPr lang="en-US" sz="1800" err="1">
                <a:solidFill>
                  <a:srgbClr val="0F496F"/>
                </a:solidFill>
              </a:rPr>
              <a:t>llamado</a:t>
            </a:r>
            <a:r>
              <a:rPr lang="en-US" sz="1800">
                <a:solidFill>
                  <a:srgbClr val="0F496F"/>
                </a:solidFill>
              </a:rPr>
              <a:t> Stable Diffusion es Open Source y </a:t>
            </a:r>
            <a:r>
              <a:rPr lang="en-US" sz="1800" err="1">
                <a:solidFill>
                  <a:srgbClr val="0F496F"/>
                </a:solidFill>
              </a:rPr>
              <a:t>permite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generar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cualquier</a:t>
            </a:r>
            <a:r>
              <a:rPr lang="en-US" sz="1800">
                <a:solidFill>
                  <a:srgbClr val="0F496F"/>
                </a:solidFill>
              </a:rPr>
              <a:t> imagen a </a:t>
            </a:r>
            <a:r>
              <a:rPr lang="en-US" sz="1800" err="1">
                <a:solidFill>
                  <a:srgbClr val="0F496F"/>
                </a:solidFill>
              </a:rPr>
              <a:t>partir</a:t>
            </a:r>
            <a:r>
              <a:rPr lang="en-US" sz="1800">
                <a:solidFill>
                  <a:srgbClr val="0F496F"/>
                </a:solidFill>
              </a:rPr>
              <a:t> de un </a:t>
            </a:r>
            <a:r>
              <a:rPr lang="en-US" sz="1800" err="1">
                <a:solidFill>
                  <a:srgbClr val="0F496F"/>
                </a:solidFill>
              </a:rPr>
              <a:t>texto</a:t>
            </a:r>
            <a:r>
              <a:rPr lang="en-US" sz="1800">
                <a:solidFill>
                  <a:srgbClr val="0F496F"/>
                </a:solidFill>
              </a:rPr>
              <a:t>, </a:t>
            </a:r>
            <a:r>
              <a:rPr lang="en-US" sz="1800" err="1">
                <a:solidFill>
                  <a:srgbClr val="0F496F"/>
                </a:solidFill>
              </a:rPr>
              <a:t>por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más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loca</a:t>
            </a:r>
            <a:r>
              <a:rPr lang="en-US" sz="1800">
                <a:solidFill>
                  <a:srgbClr val="0F496F"/>
                </a:solidFill>
              </a:rPr>
              <a:t> que sea, </a:t>
            </a:r>
            <a:r>
              <a:rPr lang="en-US" sz="1800" err="1">
                <a:solidFill>
                  <a:srgbClr val="0F496F"/>
                </a:solidFill>
              </a:rPr>
              <a:t>desde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el</a:t>
            </a:r>
            <a:r>
              <a:rPr lang="en-US" sz="1800">
                <a:solidFill>
                  <a:srgbClr val="0F496F"/>
                </a:solidFill>
              </a:rPr>
              <a:t> </a:t>
            </a:r>
            <a:r>
              <a:rPr lang="en-US" sz="1800" err="1">
                <a:solidFill>
                  <a:srgbClr val="0F496F"/>
                </a:solidFill>
              </a:rPr>
              <a:t>sofá</a:t>
            </a:r>
            <a:r>
              <a:rPr lang="en-US" sz="1800">
                <a:solidFill>
                  <a:srgbClr val="0F496F"/>
                </a:solidFill>
              </a:rPr>
              <a:t> de </a:t>
            </a:r>
            <a:r>
              <a:rPr lang="en-US" sz="1800" err="1">
                <a:solidFill>
                  <a:srgbClr val="0F496F"/>
                </a:solidFill>
              </a:rPr>
              <a:t>tu</a:t>
            </a:r>
            <a:r>
              <a:rPr lang="en-US" sz="1800">
                <a:solidFill>
                  <a:srgbClr val="0F496F"/>
                </a:solidFill>
              </a:rPr>
              <a:t> casa!</a:t>
            </a:r>
          </a:p>
          <a:p>
            <a:pPr>
              <a:buClr>
                <a:srgbClr val="000000"/>
              </a:buClr>
            </a:pP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Creado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tx1"/>
                </a:solidFill>
                <a:ea typeface="+mn-lt"/>
                <a:cs typeface="+mn-lt"/>
              </a:rPr>
              <a:t>por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Stability Ai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, 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 Vis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</a:rPr>
              <a:t> y </a:t>
            </a:r>
            <a:r>
              <a:rPr lang="en-US" sz="1800">
                <a:solidFill>
                  <a:schemeClr val="tx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LAION</a:t>
            </a:r>
            <a:endParaRPr lang="en-US" sz="18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180A64C-1862-4B1B-8953-FA96DEE4C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2859A51-B3CA-4126-956F-D0DCCBA21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ECA05ED-FBC3-48F4-8E6D-AB89EC6081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EE24CC5-F080-45A3-B2B4-59A7BCA5A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3EC6EC2-2351-427C-90C2-F10791573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524D87A-9540-4F77-B006-823176623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23B0AD53-2879-BC3A-6689-BBFCBD1A9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730" y="539094"/>
            <a:ext cx="4895023" cy="563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5001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1C2E9EE-3C5D-42FA-97CE-23FCED7F9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510A828-2CB2-3AE5-BD47-AB22BE8F6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es-CL" sz="3200"/>
              <a:t>Uso recreativo</a:t>
            </a:r>
          </a:p>
        </p:txBody>
      </p:sp>
      <p:sp>
        <p:nvSpPr>
          <p:cNvPr id="19" name="Snip Diagonal Corner Rectangle 18">
            <a:extLst>
              <a:ext uri="{FF2B5EF4-FFF2-40B4-BE49-F238E27FC236}">
                <a16:creationId xmlns:a16="http://schemas.microsoft.com/office/drawing/2014/main" id="{7966ACC4-59CA-4B13-BC18-943A89C0F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29784" cy="5266944"/>
          </a:xfrm>
          <a:prstGeom prst="snip2DiagRect">
            <a:avLst>
              <a:gd name="adj1" fmla="val 1106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agen 11" descr="Un grupo de personas en una cancha&#10;&#10;Descripción generada automáticamente">
            <a:extLst>
              <a:ext uri="{FF2B5EF4-FFF2-40B4-BE49-F238E27FC236}">
                <a16:creationId xmlns:a16="http://schemas.microsoft.com/office/drawing/2014/main" id="{44CF03E5-11A9-273D-3FC6-766FC7935B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4" r="-2" b="-2"/>
          <a:stretch/>
        </p:blipFill>
        <p:spPr>
          <a:xfrm>
            <a:off x="797208" y="786120"/>
            <a:ext cx="2493185" cy="2936061"/>
          </a:xfrm>
          <a:custGeom>
            <a:avLst/>
            <a:gdLst/>
            <a:ahLst/>
            <a:cxnLst/>
            <a:rect l="l" t="t" r="r" b="b"/>
            <a:pathLst>
              <a:path w="2493185" h="2936061">
                <a:moveTo>
                  <a:pt x="478762" y="0"/>
                </a:moveTo>
                <a:lnTo>
                  <a:pt x="2493185" y="0"/>
                </a:lnTo>
                <a:lnTo>
                  <a:pt x="2493185" y="2936061"/>
                </a:lnTo>
                <a:lnTo>
                  <a:pt x="0" y="2936061"/>
                </a:lnTo>
                <a:lnTo>
                  <a:pt x="0" y="478762"/>
                </a:lnTo>
                <a:close/>
              </a:path>
            </a:pathLst>
          </a:custGeom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BADA01D-BA97-AD9E-9304-FD23EB63D6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1" r="8" b="8"/>
          <a:stretch/>
        </p:blipFill>
        <p:spPr>
          <a:xfrm>
            <a:off x="3441201" y="786120"/>
            <a:ext cx="2158218" cy="172848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AAC80A4-83A4-ED07-8F57-5EC87811B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042" r="-3" b="13462"/>
          <a:stretch/>
        </p:blipFill>
        <p:spPr>
          <a:xfrm>
            <a:off x="794963" y="3853543"/>
            <a:ext cx="2495426" cy="1888619"/>
          </a:xfrm>
          <a:prstGeom prst="rect">
            <a:avLst/>
          </a:prstGeom>
        </p:spPr>
      </p:pic>
      <p:pic>
        <p:nvPicPr>
          <p:cNvPr id="9" name="Imagen 8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607C7614-3AFF-99BE-9C11-BB52657E5A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4" r="16108" b="1"/>
          <a:stretch/>
        </p:blipFill>
        <p:spPr>
          <a:xfrm>
            <a:off x="3441201" y="2648597"/>
            <a:ext cx="2165750" cy="3093566"/>
          </a:xfrm>
          <a:custGeom>
            <a:avLst/>
            <a:gdLst/>
            <a:ahLst/>
            <a:cxnLst/>
            <a:rect l="l" t="t" r="r" b="b"/>
            <a:pathLst>
              <a:path w="2152421" h="3093566">
                <a:moveTo>
                  <a:pt x="0" y="0"/>
                </a:moveTo>
                <a:lnTo>
                  <a:pt x="2152421" y="0"/>
                </a:lnTo>
                <a:lnTo>
                  <a:pt x="2152421" y="2614804"/>
                </a:lnTo>
                <a:lnTo>
                  <a:pt x="1673659" y="3093566"/>
                </a:lnTo>
                <a:lnTo>
                  <a:pt x="0" y="3093566"/>
                </a:lnTo>
                <a:close/>
              </a:path>
            </a:pathLst>
          </a:cu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36CDBD8-037D-1538-AB49-60A586F81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685800"/>
            <a:ext cx="4819653" cy="36152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1800"/>
              <a:t>Tipos de Input:</a:t>
            </a:r>
          </a:p>
          <a:p>
            <a:r>
              <a:rPr lang="es-CL" sz="1800"/>
              <a:t>Text </a:t>
            </a:r>
            <a:r>
              <a:rPr lang="es-CL" sz="1800" err="1"/>
              <a:t>to</a:t>
            </a:r>
            <a:r>
              <a:rPr lang="es-CL" sz="1800"/>
              <a:t> </a:t>
            </a:r>
            <a:r>
              <a:rPr lang="es-CL" sz="1800" err="1"/>
              <a:t>Image</a:t>
            </a:r>
            <a:endParaRPr lang="es-CL" sz="1800"/>
          </a:p>
          <a:p>
            <a:r>
              <a:rPr lang="es-CL" sz="1800" err="1"/>
              <a:t>Image</a:t>
            </a:r>
            <a:r>
              <a:rPr lang="es-CL" sz="1800"/>
              <a:t> 2 </a:t>
            </a:r>
            <a:r>
              <a:rPr lang="es-CL" sz="1800" err="1"/>
              <a:t>Image</a:t>
            </a:r>
            <a:endParaRPr lang="es-CL" sz="1800"/>
          </a:p>
          <a:p>
            <a:endParaRPr lang="es-CL" sz="1800"/>
          </a:p>
          <a:p>
            <a:pPr marL="0" indent="0">
              <a:buNone/>
            </a:pPr>
            <a:r>
              <a:rPr lang="es-CL" sz="1800"/>
              <a:t>Tipos de Output:</a:t>
            </a:r>
          </a:p>
          <a:p>
            <a:r>
              <a:rPr lang="es-CL" sz="1800"/>
              <a:t>Arte</a:t>
            </a:r>
          </a:p>
          <a:p>
            <a:r>
              <a:rPr lang="es-CL" sz="1800"/>
              <a:t>Personajes</a:t>
            </a:r>
          </a:p>
          <a:p>
            <a:r>
              <a:rPr lang="es-CL" sz="1800" err="1"/>
              <a:t>Landscape</a:t>
            </a:r>
            <a:endParaRPr lang="es-CL" sz="1800"/>
          </a:p>
          <a:p>
            <a:endParaRPr lang="es-CL" sz="18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BE60F89-E3C0-48E7-9517-9B9530748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21">
              <a:extLst>
                <a:ext uri="{FF2B5EF4-FFF2-40B4-BE49-F238E27FC236}">
                  <a16:creationId xmlns:a16="http://schemas.microsoft.com/office/drawing/2014/main" id="{27DBD798-D7A2-4AFA-B194-B57461B0B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495263-F3E7-4502-BE7E-49E300FC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FDCDDE8-F18D-4C1A-947A-3FB9987E0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1071E0D-5196-4A59-BA54-86660CBE69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FEDCABF-DAC9-4C0F-BDFD-D67B00AFF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47972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A28F9FA-001D-46A8-B6F7-6BFCAC0FE2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395731-F201-6F75-9A9D-C254FFA5F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4114" y="4487332"/>
            <a:ext cx="4205003" cy="1507067"/>
          </a:xfrm>
        </p:spPr>
        <p:txBody>
          <a:bodyPr>
            <a:normAutofit/>
          </a:bodyPr>
          <a:lstStyle/>
          <a:p>
            <a:r>
              <a:rPr lang="es-CL" sz="3200"/>
              <a:t>Posibles usos</a:t>
            </a:r>
          </a:p>
        </p:txBody>
      </p:sp>
      <p:sp>
        <p:nvSpPr>
          <p:cNvPr id="16" name="Snip Diagonal Corner Rectangle 24">
            <a:extLst>
              <a:ext uri="{FF2B5EF4-FFF2-40B4-BE49-F238E27FC236}">
                <a16:creationId xmlns:a16="http://schemas.microsoft.com/office/drawing/2014/main" id="{32774950-F64B-46DD-AC7B-CB975A2E4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Una fot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CFCE571E-B637-62D2-6934-E836730FA4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2" r="7421" b="-2"/>
          <a:stretch/>
        </p:blipFill>
        <p:spPr>
          <a:xfrm>
            <a:off x="797206" y="786120"/>
            <a:ext cx="2493185" cy="2936061"/>
          </a:xfrm>
          <a:custGeom>
            <a:avLst/>
            <a:gdLst/>
            <a:ahLst/>
            <a:cxnLst/>
            <a:rect l="l" t="t" r="r" b="b"/>
            <a:pathLst>
              <a:path w="2493185" h="2936061">
                <a:moveTo>
                  <a:pt x="478762" y="0"/>
                </a:moveTo>
                <a:lnTo>
                  <a:pt x="2493185" y="0"/>
                </a:lnTo>
                <a:lnTo>
                  <a:pt x="2493185" y="2936061"/>
                </a:lnTo>
                <a:lnTo>
                  <a:pt x="0" y="2936061"/>
                </a:lnTo>
                <a:lnTo>
                  <a:pt x="0" y="478762"/>
                </a:lnTo>
                <a:close/>
              </a:path>
            </a:pathLst>
          </a:cu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76A1CB3-C3F1-4C53-941A-BEDE28760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4529" y="786117"/>
            <a:ext cx="2151487" cy="17021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3FAB7C4-5BC0-4768-992A-C9828A1AD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139" y="3883046"/>
            <a:ext cx="2492252" cy="18591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C05FA092-C49E-0C2E-D134-55B40F58F5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4" r="1509" b="1"/>
          <a:stretch/>
        </p:blipFill>
        <p:spPr>
          <a:xfrm>
            <a:off x="3454529" y="2648597"/>
            <a:ext cx="2152421" cy="3093566"/>
          </a:xfrm>
          <a:custGeom>
            <a:avLst/>
            <a:gdLst/>
            <a:ahLst/>
            <a:cxnLst/>
            <a:rect l="l" t="t" r="r" b="b"/>
            <a:pathLst>
              <a:path w="2152421" h="3093566">
                <a:moveTo>
                  <a:pt x="0" y="0"/>
                </a:moveTo>
                <a:lnTo>
                  <a:pt x="2152421" y="0"/>
                </a:lnTo>
                <a:lnTo>
                  <a:pt x="2152421" y="2614804"/>
                </a:lnTo>
                <a:lnTo>
                  <a:pt x="1673659" y="3093566"/>
                </a:lnTo>
                <a:lnTo>
                  <a:pt x="0" y="3093566"/>
                </a:lnTo>
                <a:close/>
              </a:path>
            </a:pathLst>
          </a:cu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09F5AF-B667-2574-37CF-9EA0BB922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5529" y="1066800"/>
            <a:ext cx="5069684" cy="3615267"/>
          </a:xfrm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ES" sz="1800"/>
              <a:t>Ahora mismo, está al alcance de prácticamente cualquier persona la capacidad de utilizar esta potentísima herramienta y crear imágenes en segundos (o minutos) y a coste cero.</a:t>
            </a:r>
            <a:endParaRPr lang="en-US" sz="180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endParaRPr lang="es-ES" sz="180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r>
              <a:rPr lang="es-ES" sz="1800">
                <a:ea typeface="+mn-lt"/>
                <a:cs typeface="+mn-lt"/>
              </a:rPr>
              <a:t>Su uso y aplicación industrial puede ser en publicidad, construcción de páginas web y aplicaciones y en general cualquier necesidad de imágenes graficas.</a:t>
            </a:r>
            <a:endParaRPr lang="en-US" sz="180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endParaRPr lang="es-ES" sz="1800">
              <a:ea typeface="+mn-lt"/>
              <a:cs typeface="+mn-lt"/>
            </a:endParaRPr>
          </a:p>
          <a:p>
            <a:pPr>
              <a:spcBef>
                <a:spcPts val="0"/>
              </a:spcBef>
              <a:spcAft>
                <a:spcPts val="0"/>
              </a:spcAft>
              <a:buClr>
                <a:srgbClr val="FFFFFF"/>
              </a:buClr>
            </a:pPr>
            <a:r>
              <a:rPr lang="es-ES" sz="1800">
                <a:ea typeface="+mn-lt"/>
                <a:cs typeface="+mn-lt"/>
              </a:rPr>
              <a:t>Esta herramienta intenta replicar "Arte" una definición que es a lo menos controversial.</a:t>
            </a:r>
            <a:endParaRPr lang="en-US" sz="1800">
              <a:ea typeface="+mn-lt"/>
              <a:cs typeface="+mn-lt"/>
            </a:endParaRPr>
          </a:p>
          <a:p>
            <a:pPr>
              <a:buClr>
                <a:srgbClr val="FFFFFF"/>
              </a:buClr>
            </a:pPr>
            <a:endParaRPr lang="es-CL" sz="1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335F77-E2E4-45C8-9F67-0D5CE3A8B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0C2543E-BD8B-4A87-A9A1-C036AE9266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38878F6-A8BF-40D7-B7B0-A6C6884D0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AECAD0B-9F98-425C-9657-1145725EE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8D3B67-F6F0-4C53-AC9A-16F23CA59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6AD00B0-A957-4916-8DB8-3FB0F754A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79DB0E89-C7B6-7D53-453F-5DB2EEFD4D92}"/>
              </a:ext>
            </a:extLst>
          </p:cNvPr>
          <p:cNvSpPr txBox="1"/>
          <p:nvPr/>
        </p:nvSpPr>
        <p:spPr>
          <a:xfrm>
            <a:off x="3454529" y="895350"/>
            <a:ext cx="2151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/>
              <a:t>Publicidad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/>
              <a:t>Estudio fotográfico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sz="160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4CE09A0-CFC3-D198-223D-1540832D8BA2}"/>
              </a:ext>
            </a:extLst>
          </p:cNvPr>
          <p:cNvSpPr txBox="1"/>
          <p:nvPr/>
        </p:nvSpPr>
        <p:spPr>
          <a:xfrm>
            <a:off x="797206" y="4000500"/>
            <a:ext cx="24922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1600"/>
              <a:t>Creación de personajes de ficción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L" sz="1600"/>
          </a:p>
        </p:txBody>
      </p:sp>
      <p:pic>
        <p:nvPicPr>
          <p:cNvPr id="3" name="Imagen 3" descr="Logotipo&#10;&#10;Descripción generada automáticamente">
            <a:extLst>
              <a:ext uri="{FF2B5EF4-FFF2-40B4-BE49-F238E27FC236}">
                <a16:creationId xmlns:a16="http://schemas.microsoft.com/office/drawing/2014/main" id="{387C0DC4-B2ED-73CE-C4AF-C8D153914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593" y="4738496"/>
            <a:ext cx="2325330" cy="1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70432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163</Words>
  <Application>Microsoft Office PowerPoint</Application>
  <PresentationFormat>Panorámica</PresentationFormat>
  <Paragraphs>25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Sector</vt:lpstr>
      <vt:lpstr>Stable Diffusion</vt:lpstr>
      <vt:lpstr>¿Qué es Stable Diffusion?</vt:lpstr>
      <vt:lpstr>Uso recreativo</vt:lpstr>
      <vt:lpstr>Posibles usos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Sebastian Parra Contreras</dc:creator>
  <cp:lastModifiedBy>Sebastian Parra Contreras</cp:lastModifiedBy>
  <cp:revision>1</cp:revision>
  <dcterms:created xsi:type="dcterms:W3CDTF">2022-12-16T22:19:58Z</dcterms:created>
  <dcterms:modified xsi:type="dcterms:W3CDTF">2022-12-16T23:21:20Z</dcterms:modified>
</cp:coreProperties>
</file>